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25" r:id="rId1"/>
  </p:sldMasterIdLst>
  <p:notesMasterIdLst>
    <p:notesMasterId r:id="rId35"/>
  </p:notesMasterIdLst>
  <p:sldIdLst>
    <p:sldId id="341" r:id="rId2"/>
    <p:sldId id="257" r:id="rId3"/>
    <p:sldId id="336" r:id="rId4"/>
    <p:sldId id="287" r:id="rId5"/>
    <p:sldId id="311" r:id="rId6"/>
    <p:sldId id="312" r:id="rId7"/>
    <p:sldId id="326" r:id="rId8"/>
    <p:sldId id="337" r:id="rId9"/>
    <p:sldId id="342" r:id="rId10"/>
    <p:sldId id="338" r:id="rId11"/>
    <p:sldId id="339" r:id="rId12"/>
    <p:sldId id="340" r:id="rId13"/>
    <p:sldId id="343" r:id="rId14"/>
    <p:sldId id="329" r:id="rId15"/>
    <p:sldId id="315" r:id="rId16"/>
    <p:sldId id="316" r:id="rId17"/>
    <p:sldId id="328" r:id="rId18"/>
    <p:sldId id="317" r:id="rId19"/>
    <p:sldId id="332" r:id="rId20"/>
    <p:sldId id="333" r:id="rId21"/>
    <p:sldId id="334" r:id="rId22"/>
    <p:sldId id="335" r:id="rId23"/>
    <p:sldId id="318" r:id="rId24"/>
    <p:sldId id="327" r:id="rId25"/>
    <p:sldId id="330" r:id="rId26"/>
    <p:sldId id="320" r:id="rId27"/>
    <p:sldId id="321" r:id="rId28"/>
    <p:sldId id="322" r:id="rId29"/>
    <p:sldId id="323" r:id="rId30"/>
    <p:sldId id="324" r:id="rId31"/>
    <p:sldId id="325" r:id="rId32"/>
    <p:sldId id="331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8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808DA-0F79-46E6-8A27-4636A9B2AB36}" v="6" dt="2023-02-18T11:04:23.06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3447" autoAdjust="0"/>
  </p:normalViewPr>
  <p:slideViewPr>
    <p:cSldViewPr snapToGrid="0">
      <p:cViewPr varScale="1">
        <p:scale>
          <a:sx n="87" d="100"/>
          <a:sy n="87" d="100"/>
        </p:scale>
        <p:origin x="-442" y="-86"/>
      </p:cViewPr>
      <p:guideLst>
        <p:guide orient="horz" pos="1185"/>
        <p:guide pos="384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A78A1-6F23-4D09-85D8-6E1880A3A915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EB2A4-8CC1-4E31-A38F-208C6D806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4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9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9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908F9BD-F74C-7BDA-C272-3E18CC1129A5}"/>
              </a:ext>
            </a:extLst>
          </p:cNvPr>
          <p:cNvSpPr txBox="1"/>
          <p:nvPr/>
        </p:nvSpPr>
        <p:spPr>
          <a:xfrm>
            <a:off x="442452" y="570271"/>
            <a:ext cx="1114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                                                                                                                              </a:t>
            </a:r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FA0D373-7182-04D4-2434-54C22765E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" y="105508"/>
            <a:ext cx="1384003" cy="138481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2AC01A6-1337-DC89-601E-59EE45BB3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51029" y="139956"/>
            <a:ext cx="1383417" cy="1384232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A6613A6-AFE3-19F0-27EA-0DEBE8536D69}"/>
              </a:ext>
            </a:extLst>
          </p:cNvPr>
          <p:cNvSpPr txBox="1"/>
          <p:nvPr/>
        </p:nvSpPr>
        <p:spPr>
          <a:xfrm>
            <a:off x="2027818" y="0"/>
            <a:ext cx="7521678" cy="20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||JAI SRI GURUDEV||</a:t>
            </a:r>
            <a:endParaRPr lang="en-IN" b="1" dirty="0" smtClean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ADICHUNCHANAGIRI  </a:t>
            </a:r>
            <a:r>
              <a:rPr lang="en-IN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INSTITUTE OF  TECHNOLOGY</a:t>
            </a:r>
            <a:endParaRPr lang="en-IN" sz="20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(Affiliated to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Visvesvaraya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Technological University,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Belagavi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Approved by AICTE and Accredited by NAAC , New Delhi) </a:t>
            </a:r>
          </a:p>
          <a:p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Chikkamagaluru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Karnataka, India-577102. </a:t>
            </a:r>
            <a:endParaRPr lang="en-I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DEPARTMENT OF COMPUTER SCIENCE &amp; </a:t>
            </a:r>
            <a:r>
              <a:rPr lang="en-IN" sz="1800" b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</a:p>
          <a:p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CDA8725-C85F-3FDA-C5C2-6CC19BFFD593}"/>
              </a:ext>
            </a:extLst>
          </p:cNvPr>
          <p:cNvSpPr txBox="1"/>
          <p:nvPr/>
        </p:nvSpPr>
        <p:spPr>
          <a:xfrm>
            <a:off x="2953920" y="2779496"/>
            <a:ext cx="57617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I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</a:p>
          <a:p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“Full Stack Web Development”</a:t>
            </a:r>
          </a:p>
          <a:p>
            <a:r>
              <a:rPr lang="en-I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on</a:t>
            </a:r>
          </a:p>
          <a:p>
            <a:r>
              <a:rPr lang="en-I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“Empower Illiteracy”</a:t>
            </a:r>
          </a:p>
          <a:p>
            <a:endParaRPr lang="en-IN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629782-E2D4-6CAA-C4F3-8D9C10B1B6AF}"/>
              </a:ext>
            </a:extLst>
          </p:cNvPr>
          <p:cNvSpPr txBox="1"/>
          <p:nvPr/>
        </p:nvSpPr>
        <p:spPr>
          <a:xfrm>
            <a:off x="0" y="3524230"/>
            <a:ext cx="4050891" cy="269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Guidance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Prof</a:t>
            </a:r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Chethan P J</a:t>
            </a:r>
            <a:r>
              <a:rPr lang="en-US" sz="1100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B.E., M.Tech., M.I.E</a:t>
            </a:r>
            <a:r>
              <a:rPr lang="en-US" sz="1100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100" marR="30480" indent="323850">
              <a:lnSpc>
                <a:spcPct val="117100"/>
              </a:lnSpc>
              <a:spcBef>
                <a:spcPts val="95"/>
              </a:spcBef>
            </a:pPr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Assistant </a:t>
            </a:r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 marL="38100" marR="30480" indent="323850">
              <a:lnSpc>
                <a:spcPct val="117100"/>
              </a:lnSpc>
              <a:spcBef>
                <a:spcPts val="95"/>
              </a:spcBef>
            </a:pPr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Dept</a:t>
            </a:r>
            <a:r>
              <a:rPr lang="en-US" b="1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of CS&amp;E</a:t>
            </a:r>
          </a:p>
          <a:p>
            <a:pPr marL="38100" marR="30480" indent="323850">
              <a:lnSpc>
                <a:spcPct val="117100"/>
              </a:lnSpc>
              <a:spcBef>
                <a:spcPts val="95"/>
              </a:spcBef>
            </a:pPr>
            <a:endParaRPr lang="en-US" sz="1400" b="1" spc="1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85090" indent="-6350" algn="just">
              <a:spcBef>
                <a:spcPts val="0"/>
              </a:spcBef>
              <a:spcAft>
                <a:spcPts val="0"/>
              </a:spcAft>
            </a:pP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ED1CCC8-B765-698B-A029-88EE7B2707B4}"/>
              </a:ext>
            </a:extLst>
          </p:cNvPr>
          <p:cNvSpPr txBox="1"/>
          <p:nvPr/>
        </p:nvSpPr>
        <p:spPr>
          <a:xfrm>
            <a:off x="8225913" y="3531918"/>
            <a:ext cx="3637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85090" indent="-635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b="1" dirty="0" smtClean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85090" indent="-6350" algn="just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85090" indent="-635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Under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External Guidance of :</a:t>
            </a:r>
            <a:endParaRPr lang="en-IN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85090" indent="-635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Mr. Rajashekar </a:t>
            </a:r>
            <a:r>
              <a:rPr lang="en-US" sz="11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.,B.E</a:t>
            </a:r>
            <a:endParaRPr lang="en-IN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85090" indent="-635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Managing Director,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E-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Swara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Technology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FE56CDE-8B2C-762F-AC29-6A7C58335F92}"/>
              </a:ext>
            </a:extLst>
          </p:cNvPr>
          <p:cNvSpPr txBox="1"/>
          <p:nvPr/>
        </p:nvSpPr>
        <p:spPr>
          <a:xfrm>
            <a:off x="2359742" y="5791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220B277-FD03-B9E5-8856-609D1DFEDFFC}"/>
              </a:ext>
            </a:extLst>
          </p:cNvPr>
          <p:cNvSpPr txBox="1"/>
          <p:nvPr/>
        </p:nvSpPr>
        <p:spPr>
          <a:xfrm>
            <a:off x="3898206" y="4647839"/>
            <a:ext cx="39269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Srusti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N      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(4AI21CS102)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Harshitha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4AI21CS035)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Sangeetha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 (4AI21CS081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8" name="Picture 27" descr="WhatsApp Image 2023-02-20 at 1.15.43 PM.jpeg">
            <a:extLst>
              <a:ext uri="{FF2B5EF4-FFF2-40B4-BE49-F238E27FC236}">
                <a16:creationId xmlns:a16="http://schemas.microsoft.com/office/drawing/2014/main" xmlns="" id="{AB346061-FAC2-ACD9-9718-791D80CF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427" y="3139760"/>
            <a:ext cx="1600822" cy="82873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2B9B2B8-4129-B83D-9875-DF623B8D782E}"/>
              </a:ext>
            </a:extLst>
          </p:cNvPr>
          <p:cNvGrpSpPr>
            <a:grpSpLocks/>
          </p:cNvGrpSpPr>
          <p:nvPr/>
        </p:nvGrpSpPr>
        <p:grpSpPr bwMode="auto">
          <a:xfrm>
            <a:off x="4929843" y="1719704"/>
            <a:ext cx="1453373" cy="1076250"/>
            <a:chOff x="0" y="0"/>
            <a:chExt cx="12237" cy="107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58F4726F-E1CE-CEA7-5E27-82E529E5B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0"/>
              <a:ext cx="533" cy="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indent="0" algn="l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marL="6350" marR="85090" indent="-6350" algn="just">
                <a:lnSpc>
                  <a:spcPct val="145000"/>
                </a:lnSpc>
                <a:spcBef>
                  <a:spcPts val="0"/>
                </a:spcBef>
                <a:spcAft>
                  <a:spcPts val="825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3E5AB9AF-26A6-8C31-9C91-AD980293C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1808"/>
              <a:ext cx="409" cy="1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indent="0" algn="l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marL="6350" marR="85090" indent="-6350" algn="just">
                <a:lnSpc>
                  <a:spcPct val="145000"/>
                </a:lnSpc>
                <a:spcBef>
                  <a:spcPts val="0"/>
                </a:spcBef>
                <a:spcAft>
                  <a:spcPts val="825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61A7DD2-D6FB-1558-CBCB-83A79B97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3241"/>
              <a:ext cx="409" cy="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indent="0" algn="l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marL="6350" marR="85090" indent="-6350" algn="just">
                <a:lnSpc>
                  <a:spcPct val="145000"/>
                </a:lnSpc>
                <a:spcBef>
                  <a:spcPts val="0"/>
                </a:spcBef>
                <a:spcAft>
                  <a:spcPts val="825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14368DA2-08C0-F27A-8844-BFEDFCA0A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4658"/>
              <a:ext cx="409" cy="1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indent="0" algn="l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marL="6350" marR="85090" indent="-6350" algn="just">
                <a:lnSpc>
                  <a:spcPct val="145000"/>
                </a:lnSpc>
                <a:spcBef>
                  <a:spcPts val="0"/>
                </a:spcBef>
                <a:spcAft>
                  <a:spcPts val="825"/>
                </a:spcAft>
              </a:pPr>
              <a:r>
                <a:rPr lang="en-IN" sz="135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4A0CB5DA-0AEC-A794-E105-437FC1550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1"/>
              <a:ext cx="12237" cy="1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PHP</a:t>
            </a:r>
            <a:r>
              <a:rPr lang="en-IN" sz="3600" b="1" u="sng" dirty="0" smtClean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mbria" panose="02040503050406030204" pitchFamily="18" charset="0"/>
              </a:rPr>
              <a:t/>
            </a:r>
            <a:br>
              <a:rPr lang="en-IN" sz="3600" b="1" u="sng" dirty="0" smtClean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mbria" panose="02040503050406030204" pitchFamily="18" charset="0"/>
              </a:rPr>
            </a:br>
            <a:endParaRPr lang="en-US" sz="3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829" y="1055077"/>
            <a:ext cx="6986956" cy="475664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PHP stands for </a:t>
            </a:r>
            <a:r>
              <a:rPr lang="en-US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Hypertext Preprocessor.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 PHP is a widely-used, open source scripting language.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 PHP scripts are executed on the server.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 It runs on the browser and is also capable of running in the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 command line.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PHP is written in the high-level C programming language. 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&lt;?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?&gt;</a:t>
            </a:r>
          </a:p>
          <a:p>
            <a:endParaRPr lang="en-US" sz="2400" dirty="0" smtClean="0">
              <a:solidFill>
                <a:srgbClr val="202124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97476D-E9F2-2D26-F1EE-321CAE9C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65" y="1631559"/>
            <a:ext cx="4237087" cy="4145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XAMPP</a:t>
            </a:r>
            <a:r>
              <a:rPr lang="en-IN" u="sng" dirty="0" smtClean="0">
                <a:effectLst/>
                <a:latin typeface="Arial Black" panose="020B0A04020102020204" pitchFamily="34" charset="0"/>
              </a:rPr>
              <a:t/>
            </a:r>
            <a:br>
              <a:rPr lang="en-IN" u="sng" dirty="0" smtClean="0">
                <a:effectLst/>
                <a:latin typeface="Arial Black" panose="020B0A04020102020204" pitchFamily="34" charset="0"/>
              </a:rPr>
            </a:b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86" y="1274885"/>
            <a:ext cx="6075484" cy="5125915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 stands for X-operating system, Apache, </a:t>
            </a:r>
            <a:r>
              <a:rPr lang="en-IN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IN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Perl.</a:t>
            </a:r>
          </a:p>
          <a:p>
            <a:pPr algn="just"/>
            <a:endParaRPr lang="en-IN" sz="2000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 is a free and open-source cross-platform web server solution stack package developed by Apache Friends.</a:t>
            </a:r>
          </a:p>
          <a:p>
            <a:pPr algn="just"/>
            <a:endParaRPr lang="en-US" sz="2000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of XAMPP is to build an easy way to install distribution for developers to get into the world of Apache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xamm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80" y="923932"/>
            <a:ext cx="4745797" cy="3996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MY</a:t>
            </a:r>
            <a:r>
              <a:rPr lang="en-US" sz="3600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SQL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/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</a:br>
            <a:endParaRPr lang="en-US" sz="360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71" y="1081457"/>
            <a:ext cx="6145823" cy="4097215"/>
          </a:xfrm>
        </p:spPr>
        <p:txBody>
          <a:bodyPr/>
          <a:lstStyle/>
          <a:p>
            <a:pPr algn="just"/>
            <a:r>
              <a:rPr lang="en-US" sz="2000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2000" b="1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Widenius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known as the Father of </a:t>
            </a:r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 smtClean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database management </a:t>
            </a:r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000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 a relational database that uses structured query language .</a:t>
            </a:r>
          </a:p>
          <a:p>
            <a:pPr algn="just"/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add, access, and process data stored in a computer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database, you need a database management system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0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0CF917-4908-FBF6-7A4A-583FC12D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065" y="1635370"/>
            <a:ext cx="4511243" cy="287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1016"/>
            <a:ext cx="119370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Front </a:t>
            </a:r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Page </a:t>
            </a:r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Code:-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(HTML)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2023-11-24 2128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5" y="1515986"/>
            <a:ext cx="8742277" cy="493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11-24 2128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2" y="1230922"/>
            <a:ext cx="7166982" cy="5433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9687" y="123064"/>
            <a:ext cx="120523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CSS Code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1-24 2129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34" y="1283677"/>
            <a:ext cx="11390581" cy="5090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364" y="0"/>
            <a:ext cx="116420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Front Page:-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062"/>
            <a:ext cx="11591197" cy="773723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 Login Code:-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32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(HTML)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login htm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553" y="1573824"/>
            <a:ext cx="10167652" cy="47281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 ph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6" y="1099046"/>
            <a:ext cx="8757141" cy="5555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PHP Code:-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8" y="1313272"/>
            <a:ext cx="10858500" cy="52471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0306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Login Page:-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Register code:-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(HTML)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reg htm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57" y="1556239"/>
            <a:ext cx="10445263" cy="4706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59F0E2-107F-95FD-0326-C279A7B5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71" y="436401"/>
            <a:ext cx="8369527" cy="77495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b="1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B3FBDE-86A5-F18A-B18A-58DCC06FB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45" y="1255427"/>
            <a:ext cx="12126687" cy="48620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 Specification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with Explanation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="" xmlns:p14="http://schemas.microsoft.com/office/powerpoint/2010/main" val="1074828362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 c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9" y="1358085"/>
            <a:ext cx="9442941" cy="5267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CSS Code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 ph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6" y="1352046"/>
            <a:ext cx="9847387" cy="53764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PHP 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4" y="1457645"/>
            <a:ext cx="8985745" cy="5272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Register Page:-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4" y="274639"/>
            <a:ext cx="11265877" cy="710100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Home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Page Code:-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6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(HTML)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home html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93" y="1397985"/>
            <a:ext cx="10172700" cy="480390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 cs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65" y="1591408"/>
            <a:ext cx="9046405" cy="4944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3065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CSS Code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1" y="1644169"/>
            <a:ext cx="10128739" cy="4649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1781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Home Page:-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69" y="237392"/>
            <a:ext cx="11204331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urvey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etails Code:-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2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(PHP)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urve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17" y="1582623"/>
            <a:ext cx="10137531" cy="469368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rvey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1463919"/>
            <a:ext cx="10420163" cy="51654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Survey Details Page:-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53" y="274646"/>
            <a:ext cx="11186747" cy="850777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Contact Us Code:-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3600" b="1" dirty="0" smtClean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(HTML)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ontact htm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294" y="1404477"/>
            <a:ext cx="10752995" cy="491719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 c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7" y="1418311"/>
            <a:ext cx="9161587" cy="48900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PHP Code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939" y="1450731"/>
            <a:ext cx="7499838" cy="469509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Illiteracy is the inability to read and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write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There are many illiterates who have good skill in carpentry,farming,driving..etc but unable to find work.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As illiterate people are unaware of internet they are instructed to go nearby helping centers like(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meeseva,make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india,digital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ndia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or any) for registering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Our idea is to provide a framework for medium connecting people who are  looking for educations.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can provide a platform for educations with the help of Android App or Web App.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 descr="boo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62" y="2224455"/>
            <a:ext cx="3811398" cy="2795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1273419"/>
            <a:ext cx="10287000" cy="5201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Contact Us Page:-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m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0" y="1516228"/>
            <a:ext cx="9178308" cy="505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9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Database:-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ea typeface="Source Sans Pro" panose="020B0503030403020204" pitchFamily="34" charset="0"/>
                <a:cs typeface="Times New Roman" pitchFamily="18" charset="0"/>
              </a:rPr>
              <a:t>Conclusion:-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conclusion, empowering literacy is not just a noble endeavor; it is a transformative force that breaks </a:t>
            </a:r>
          </a:p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chains of ignorance, opens doors to opportunities, and fosters a more informed and engaged society.</a:t>
            </a: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 investing in literacy initiatives, we not only enhance individual lives but also contribute to the </a:t>
            </a:r>
          </a:p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collective growth and development of communities, fostering a brighter and more </a:t>
            </a:r>
          </a:p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equitable future for all.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Empowering literacy is a gateway to knowledge, enabling individuals to navigate an increasingly </a:t>
            </a:r>
          </a:p>
          <a:p>
            <a:pPr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complex world with confidence.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AC4257-0D26-70BE-1EC4-1BA2234D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895" y="1800193"/>
            <a:ext cx="6761409" cy="965916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 YOU</a:t>
            </a:r>
            <a:endParaRPr lang="en-IN" sz="7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702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336" y="567800"/>
            <a:ext cx="1159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C45D2F8-985A-B7DE-E4BB-1E673EE001DF}"/>
              </a:ext>
            </a:extLst>
          </p:cNvPr>
          <p:cNvSpPr txBox="1"/>
          <p:nvPr/>
        </p:nvSpPr>
        <p:spPr>
          <a:xfrm>
            <a:off x="184641" y="1239717"/>
            <a:ext cx="116582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is the most powerful weapon which you can use to change the world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to empower illiteracy lies in the recognition that education is the cornerstone of individual empowerment and collective advancement.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empower illiteracy is grounded in the belief that educated individuals are better equipped to address the challenges facing our world.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motivation to empower illiteracy is grounded in the belief that educated individuals are better equipped to address the challenges facing our world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42" y="685800"/>
            <a:ext cx="10826263" cy="1002322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Statement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sz="3600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7" y="2022231"/>
            <a:ext cx="10984523" cy="2400300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There are so many students are there they don`t have even basic education due to some financial issues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 or other problems</a:t>
            </a:r>
          </a:p>
          <a:p>
            <a:pPr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If the students are register to our website we investigate about there background and then provide the 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basic education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3600" b="1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objective for addressing illiteracy is to empower individuals with essential literacy skills, fostering</a:t>
            </a: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personal development, economic opportunities, and overall community advancement.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Efforts to combat illiteracy aim to break the cycle of ignorance and lack of access to education. 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promoting literacy, we enhance people's ability to communicate, think critically, and participate</a:t>
            </a: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actively in society. 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Furthermore, tackling illiteracy is essential for promoting lifelong learning, enabling individuals to</a:t>
            </a: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adapt to evolving technologies and knowledge.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3430"/>
            <a:ext cx="10972800" cy="1143000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Requirement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Specification</a:t>
            </a:r>
            <a:br>
              <a:rPr lang="en-IN" sz="3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sz="3600" dirty="0">
              <a:solidFill>
                <a:srgbClr val="FF0000"/>
              </a:solidFill>
              <a:effectLst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2" cy="416235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486401"/>
                <a:gridCol w="5486401"/>
              </a:tblGrid>
              <a:tr h="8004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1600" dirty="0"/>
                        <a:t>Visual Studio Code</a:t>
                      </a:r>
                      <a:endParaRPr lang="en-US"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/>
                        <a:t> It is a source code editor developed by Microsoft for Windows, Linux and macOS.</a:t>
                      </a:r>
                      <a:endParaRPr lang="en-US" sz="1400" b="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  <a:tr h="657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XMAPP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is a free open –source cross –platform webserver solution stack package developed by APACHI friends</a:t>
                      </a:r>
                      <a:r>
                        <a:rPr lang="en-US" sz="1400" dirty="0" smtClean="0"/>
                        <a:t>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  <a:tr h="657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MySQL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 to store, manage and retrieve structured data</a:t>
                      </a:r>
                      <a:endParaRPr lang="en-IN" sz="140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  <a:tr h="657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APACHI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Allows users to publish web site on internet</a:t>
                      </a:r>
                      <a:endParaRPr lang="en-IN" sz="140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  <a:tr h="657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Bootstrap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 is a free front-end framework for faster and easier web development.</a:t>
                      </a:r>
                      <a:endParaRPr lang="en-IN" sz="140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  <a:tr h="657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Browser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 run the code written and get the output</a:t>
                      </a:r>
                      <a:endParaRPr lang="en-US" sz="1400" dirty="0">
                        <a:latin typeface="Calisto MT" panose="020406030505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955" y="641838"/>
            <a:ext cx="11072447" cy="775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IN" b="1" u="sng" dirty="0" smtClean="0"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/>
            </a:r>
            <a:br>
              <a:rPr lang="en-IN" b="1" u="sng" dirty="0" smtClean="0"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</a:b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211" y="1046285"/>
            <a:ext cx="6811104" cy="5143500"/>
          </a:xfrm>
        </p:spPr>
        <p:txBody>
          <a:bodyPr/>
          <a:lstStyle/>
          <a:p>
            <a:pPr algn="just">
              <a:buNone/>
            </a:pPr>
            <a:endParaRPr lang="en-US" sz="2400" b="1" i="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sz="2400" b="1" i="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400" b="1" i="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b="1" i="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HTML?</a:t>
            </a:r>
            <a:endParaRPr 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stands for </a:t>
            </a:r>
            <a:r>
              <a:rPr lang="en-US" sz="2000" u="sng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 Text Markup </a:t>
            </a:r>
            <a:r>
              <a:rPr lang="en-US" sz="2000" u="sng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standard markup language for creating Web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structure of a Web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series of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elements tell the browser how to display the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elements label pieces of content such as "this is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  <a:r>
              <a:rPr lang="en-US" sz="20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"this is a paragraph", "this is a link", etc.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171608-DD40-75D5-8FEC-35F0D221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114" y="1485329"/>
            <a:ext cx="3825551" cy="3023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969" y="283504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3415" y="122194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Cascading Style Sheets.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styles how HTML content looks on a webpage.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colors, fonts, and layout design.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separate from the webpage's structure.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</TotalTime>
  <Words>748</Words>
  <Application>Microsoft Office PowerPoint</Application>
  <PresentationFormat>Custom</PresentationFormat>
  <Paragraphs>172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AGENDA</vt:lpstr>
      <vt:lpstr>Introduction</vt:lpstr>
      <vt:lpstr>Slide 4</vt:lpstr>
      <vt:lpstr>Problem Statement </vt:lpstr>
      <vt:lpstr>Objectives</vt:lpstr>
      <vt:lpstr>System Requirement Specification </vt:lpstr>
      <vt:lpstr>HTML </vt:lpstr>
      <vt:lpstr>Slide 9</vt:lpstr>
      <vt:lpstr>PHP </vt:lpstr>
      <vt:lpstr>XAMPP </vt:lpstr>
      <vt:lpstr>MY SQL </vt:lpstr>
      <vt:lpstr>Slide 13</vt:lpstr>
      <vt:lpstr>Slide 14</vt:lpstr>
      <vt:lpstr>Slide 15</vt:lpstr>
      <vt:lpstr>      Login Code:-    (HTML)</vt:lpstr>
      <vt:lpstr>Slide 17</vt:lpstr>
      <vt:lpstr>Slide 18</vt:lpstr>
      <vt:lpstr>Register code:- (HTML)</vt:lpstr>
      <vt:lpstr>Slide 20</vt:lpstr>
      <vt:lpstr>Slide 21</vt:lpstr>
      <vt:lpstr>Slide 22</vt:lpstr>
      <vt:lpstr>Home Page Code:- (HTML)</vt:lpstr>
      <vt:lpstr>Slide 24</vt:lpstr>
      <vt:lpstr>Slide 25</vt:lpstr>
      <vt:lpstr>Survey Details Code:- (PHP)</vt:lpstr>
      <vt:lpstr>Slide 27</vt:lpstr>
      <vt:lpstr>Contact Us Code:- (HTML) </vt:lpstr>
      <vt:lpstr>Slide 29</vt:lpstr>
      <vt:lpstr>Slide 30</vt:lpstr>
      <vt:lpstr>Slide 31</vt:lpstr>
      <vt:lpstr>Conclusion:-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||jai sri gurudev||                adichunchanagiri institute of technologY</dc:title>
  <dc:creator>ricksricky276@gmail.com</dc:creator>
  <cp:lastModifiedBy>ssang</cp:lastModifiedBy>
  <cp:revision>155</cp:revision>
  <dcterms:created xsi:type="dcterms:W3CDTF">2023-02-18T11:20:40Z</dcterms:created>
  <dcterms:modified xsi:type="dcterms:W3CDTF">2023-11-24T18:13:45Z</dcterms:modified>
</cp:coreProperties>
</file>